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77376"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3EA8B7E-02C4-4D7E-841D-F817A7B785F6}" type="datetimeFigureOut">
              <a:rPr lang="he-IL" smtClean="0"/>
              <a:t>ח'/ניסן/תשפ"א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7F738C4-B4AE-4712-9638-2F3076696085}" type="slidenum">
              <a:rPr lang="he-IL" smtClean="0"/>
              <a:t>‹#›</a:t>
            </a:fld>
            <a:endParaRPr lang="he-IL"/>
          </a:p>
        </p:txBody>
      </p:sp>
    </p:spTree>
    <p:extLst>
      <p:ext uri="{BB962C8B-B14F-4D97-AF65-F5344CB8AC3E}">
        <p14:creationId xmlns:p14="http://schemas.microsoft.com/office/powerpoint/2010/main" val="24092471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pacex.com/vehicles/drag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נשים, גברים, וציוד  לתחנת החלל וממנה חזרה אל כדור הארץ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היא מכילה שבעה מקומות ישיבה, חללי </a:t>
            </a:r>
            <a:r>
              <a:rPr lang="he-IL" sz="1800" b="0" i="0" u="none" strike="noStrike" dirty="0" err="1">
                <a:solidFill>
                  <a:srgbClr val="000000"/>
                </a:solidFill>
                <a:effectLst/>
                <a:latin typeface="Calibri" panose="020F0502020204030204" pitchFamily="34" charset="0"/>
              </a:rPr>
              <a:t>איחסון</a:t>
            </a:r>
            <a:r>
              <a:rPr lang="he-IL" sz="1800" b="0" i="0" u="none" strike="noStrike" dirty="0">
                <a:solidFill>
                  <a:srgbClr val="000000"/>
                </a:solidFill>
                <a:effectLst/>
                <a:latin typeface="Calibri" panose="020F0502020204030204" pitchFamily="34" charset="0"/>
              </a:rPr>
              <a:t>, ושירותים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חללית זו ביצעה את טיסת הבכורה תאריך שלה ללא אנשים, למען הבטיחות, כשהיא נושאת בובה רכה בצורת כדור הארץ אשר כונתה </a:t>
            </a:r>
            <a:r>
              <a:rPr lang="en-US" sz="1800" b="0" i="0" u="none" strike="noStrike" dirty="0">
                <a:solidFill>
                  <a:srgbClr val="000000"/>
                </a:solidFill>
                <a:effectLst/>
                <a:latin typeface="Calibri" panose="020F0502020204030204" pitchFamily="34" charset="0"/>
              </a:rPr>
              <a:t>EARTHY. </a:t>
            </a:r>
            <a:endParaRPr lang="en-US" b="0" dirty="0">
              <a:effectLst/>
            </a:endParaRPr>
          </a:p>
          <a:p>
            <a:pPr algn="r" rtl="1">
              <a:spcBef>
                <a:spcPts val="0"/>
              </a:spcBef>
              <a:spcAft>
                <a:spcPts val="0"/>
              </a:spcAft>
            </a:pP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endParaRPr lang="en-US" b="0" dirty="0">
              <a:effectLst/>
            </a:endParaRPr>
          </a:p>
          <a:p>
            <a:br>
              <a:rPr lang="en-US" dirty="0"/>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5</a:t>
            </a:fld>
            <a:endParaRPr lang="he-IL"/>
          </a:p>
        </p:txBody>
      </p:sp>
    </p:spTree>
    <p:extLst>
      <p:ext uri="{BB962C8B-B14F-4D97-AF65-F5344CB8AC3E}">
        <p14:creationId xmlns:p14="http://schemas.microsoft.com/office/powerpoint/2010/main" val="154981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החלליות מיועדות לשימוש חוזר למסע בין כדור הארץ (או כוכב לכת אחר יום אחד!) לבין המסלול סביבו</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כיום, </a:t>
            </a:r>
            <a:r>
              <a:rPr lang="he-IL" sz="1800" b="0" i="0" u="none" strike="noStrike" dirty="0" err="1">
                <a:solidFill>
                  <a:srgbClr val="000000"/>
                </a:solidFill>
                <a:effectLst/>
                <a:latin typeface="Calibri" panose="020F0502020204030204" pitchFamily="34" charset="0"/>
              </a:rPr>
              <a:t>הדראגון</a:t>
            </a:r>
            <a:r>
              <a:rPr lang="he-IL" sz="1800" b="0" i="0" u="none" strike="noStrike" dirty="0">
                <a:solidFill>
                  <a:srgbClr val="000000"/>
                </a:solidFill>
                <a:effectLst/>
                <a:latin typeface="Calibri" panose="020F0502020204030204" pitchFamily="34" charset="0"/>
              </a:rPr>
              <a:t> נושאת מטען ואנשים אל תחנת החלל הבינלאומית, וחזרה ממנה.  </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7</a:t>
            </a:fld>
            <a:endParaRPr lang="he-IL"/>
          </a:p>
        </p:txBody>
      </p:sp>
    </p:spTree>
    <p:extLst>
      <p:ext uri="{BB962C8B-B14F-4D97-AF65-F5344CB8AC3E}">
        <p14:creationId xmlns:p14="http://schemas.microsoft.com/office/powerpoint/2010/main" val="128289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החללית משוגרת למסלול על גבי משגר הנקרא "</a:t>
            </a:r>
            <a:r>
              <a:rPr lang="he-IL" sz="1800" b="0" i="0" u="none" strike="noStrike" dirty="0" err="1">
                <a:solidFill>
                  <a:srgbClr val="000000"/>
                </a:solidFill>
                <a:effectLst/>
                <a:latin typeface="Calibri" panose="020F0502020204030204" pitchFamily="34" charset="0"/>
              </a:rPr>
              <a:t>פאלקון</a:t>
            </a:r>
            <a:r>
              <a:rPr lang="he-IL" sz="1800" b="0" i="0" u="none" strike="noStrike" dirty="0">
                <a:solidFill>
                  <a:srgbClr val="000000"/>
                </a:solidFill>
                <a:effectLst/>
                <a:latin typeface="Calibri" panose="020F0502020204030204" pitchFamily="34" charset="0"/>
              </a:rPr>
              <a:t> 9", המשגר הוא טיל עוצמתי – מיכל דלק ענקי עם מנועים ומחשב. הוא נושא אותה אל מעבר לאטמוספירה ובמקום המתאים היא מתנתקת ממנו ומפעילה את המנועים של עצמה כדי להמשיך לעבר תחנת החלל ולהגיע אליה בדיוק במקום, בזמן, במהירות, ובכיוון הנכונים. </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9</a:t>
            </a:fld>
            <a:endParaRPr lang="he-IL"/>
          </a:p>
        </p:txBody>
      </p:sp>
    </p:spTree>
    <p:extLst>
      <p:ext uri="{BB962C8B-B14F-4D97-AF65-F5344CB8AC3E}">
        <p14:creationId xmlns:p14="http://schemas.microsoft.com/office/powerpoint/2010/main" val="290132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החללית עוגנת עם התחנה ויוצרת חיבור הדוק ביניהן על מנת לאפשר לציוד ולאנשים לעבור בין אחת לשנייה בביטחון.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בתום שהותה עם התחנה, הפתחים נסגרים, החללית ניתקת מהתחנה, ומפעילה מנועים כדי להתחיל בנפילה מבוקרת חזרה לעבר כדור הארץ.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קישור למשחק עגינה עם התחנה ואימון שליטה בחללית</a:t>
            </a:r>
            <a:endParaRPr lang="he-IL" b="0" dirty="0">
              <a:effectLst/>
            </a:endParaRPr>
          </a:p>
          <a:p>
            <a:pPr algn="r" rtl="1">
              <a:spcBef>
                <a:spcPts val="0"/>
              </a:spcBef>
              <a:spcAft>
                <a:spcPts val="0"/>
              </a:spcAft>
            </a:pPr>
            <a:br>
              <a:rPr lang="he-IL" b="0" dirty="0">
                <a:effectLst/>
              </a:rPr>
            </a:br>
            <a:r>
              <a:rPr lang="en-US" sz="1800" b="0" i="0" u="none" strike="noStrike" dirty="0">
                <a:solidFill>
                  <a:srgbClr val="000000"/>
                </a:solidFill>
                <a:effectLst/>
                <a:latin typeface="Calibri" panose="020F0502020204030204" pitchFamily="34" charset="0"/>
              </a:rPr>
              <a:t>https://iss-sim.spacex.com/</a:t>
            </a:r>
            <a:endParaRPr lang="en-US" b="0" dirty="0">
              <a:effectLst/>
            </a:endParaRPr>
          </a:p>
          <a:p>
            <a:br>
              <a:rPr lang="en-US" dirty="0"/>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10</a:t>
            </a:fld>
            <a:endParaRPr lang="he-IL"/>
          </a:p>
        </p:txBody>
      </p:sp>
    </p:spTree>
    <p:extLst>
      <p:ext uri="{BB962C8B-B14F-4D97-AF65-F5344CB8AC3E}">
        <p14:creationId xmlns:p14="http://schemas.microsoft.com/office/powerpoint/2010/main" val="196135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החללית ממוגנת, ובעלת ארבעה מצנחים, והיא מפנה את צידה הרחב מטה כדי להאט באופן מקסימלי, תוך כדי חדירתה מבעד לאטמוספירה בשובה. בגובה המתאים נפתחים המצנחים כדי לצמצם את מהירות הפגיעה שלה, והיא נוחתת באוקיינוס.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סירות שהמתינו מראש מגיעות אליה מהר ככל הניתן, ומושות את החללית, את המצנחים, ואת האסטרונאוטים מהמים, ויחד איתם חוזרות אל החוף.</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11</a:t>
            </a:fld>
            <a:endParaRPr lang="he-IL"/>
          </a:p>
        </p:txBody>
      </p:sp>
    </p:spTree>
    <p:extLst>
      <p:ext uri="{BB962C8B-B14F-4D97-AF65-F5344CB8AC3E}">
        <p14:creationId xmlns:p14="http://schemas.microsoft.com/office/powerpoint/2010/main" val="3727564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en-US" sz="1800" b="0" i="0" u="sng" strike="noStrike" dirty="0">
                <a:solidFill>
                  <a:srgbClr val="000000"/>
                </a:solidFill>
                <a:effectLst/>
                <a:latin typeface="Calibri" panose="020F0502020204030204" pitchFamily="34" charset="0"/>
                <a:hlinkClick r:id="rId3"/>
              </a:rPr>
              <a:t>https://www.spacex.com/vehicles/dragon/</a:t>
            </a:r>
            <a:endParaRPr lang="en-US"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באתר זה אפשר לעקוב אחר מספר השיגורים, מספר הביקורים בתחנת החלל, ומספר השימושים החוזרים עבור חלליות </a:t>
            </a:r>
            <a:r>
              <a:rPr lang="he-IL" sz="1800" b="0" i="0" u="none" strike="noStrike" dirty="0" err="1">
                <a:solidFill>
                  <a:srgbClr val="000000"/>
                </a:solidFill>
                <a:effectLst/>
                <a:latin typeface="Calibri" panose="020F0502020204030204" pitchFamily="34" charset="0"/>
              </a:rPr>
              <a:t>הדראגון</a:t>
            </a:r>
            <a:r>
              <a:rPr lang="he-IL" sz="1800" b="0" i="0" u="none" strike="noStrike" dirty="0">
                <a:solidFill>
                  <a:srgbClr val="000000"/>
                </a:solidFill>
                <a:effectLst/>
                <a:latin typeface="Calibri" panose="020F0502020204030204" pitchFamily="34" charset="0"/>
              </a:rPr>
              <a:t>. </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12</a:t>
            </a:fld>
            <a:endParaRPr lang="he-IL"/>
          </a:p>
        </p:txBody>
      </p:sp>
    </p:spTree>
    <p:extLst>
      <p:ext uri="{BB962C8B-B14F-4D97-AF65-F5344CB8AC3E}">
        <p14:creationId xmlns:p14="http://schemas.microsoft.com/office/powerpoint/2010/main" val="165146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מי רוצה להיות מיליונר?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יש לענות נכון על רצף שאלות בקושי עולה. כל טעות מחזירה להתחלה וניתן לשחק שוב ושוב.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דגש: כל התשובות מופיעות במצגת. גם אם אינכם יודעים את התשובה – תוכלו למצוא את התשובה בחיפוש מהיר ולחזור לענות, או לטעות ואז לשים לב לתשובה הנכונה, לזכור אותה, ולהתחיל מחדש את המשחק.</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הצלחתם לזכות במיליון? נסו שוב, והפעם תזמנו את עצמכם!</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endParaRPr lang="he-IL" b="0" dirty="0">
              <a:effectLst/>
            </a:endParaRPr>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13</a:t>
            </a:fld>
            <a:endParaRPr lang="he-IL"/>
          </a:p>
        </p:txBody>
      </p:sp>
    </p:spTree>
    <p:extLst>
      <p:ext uri="{BB962C8B-B14F-4D97-AF65-F5344CB8AC3E}">
        <p14:creationId xmlns:p14="http://schemas.microsoft.com/office/powerpoint/2010/main" val="188330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99B89C-FB76-4922-B26B-CA24FF199203}"/>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D8A790F-5823-4440-B962-A88F93E69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8171E15-106F-4E6A-AF1B-FF96BC5E870F}"/>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FEE29DA9-4804-4128-BF5C-EAEA41FA71D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AEFDD04-412E-4FC5-B4C8-EBA6E5DD1CCB}"/>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100654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CB223A-3E0F-4E15-8B7B-CAC62B51A02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2B74C8E-7A85-44B8-B689-2ECDFD5B18B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C808AB5-B2E6-4041-A4B2-A0F5210D8756}"/>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BFA7A85B-FBC6-47BC-87AF-617474DA9EE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6AB128A-6DB1-479D-8472-F10927D1629D}"/>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25435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73108E8-C4EE-4BC0-A9AA-31CB50606716}"/>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E4B1861-D4E7-463F-A01C-00C2B5E1FCD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D851F63-EB6B-42BD-B37E-58DCC840F19A}"/>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2D2E726F-6F1D-4AE9-B9F5-EFD39F20C24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3388BD7-D432-400D-91E7-C715B82340C1}"/>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87843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8764FA-C1FF-4BDF-966C-5624ED0CEFC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74BB11-A7B3-480A-983F-17F1F214E0D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AD022D0-4CC8-484F-8742-7F7A62E83756}"/>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E6718844-1A0D-40EF-B7F4-B68DF4BC0DA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167137E-517D-4798-A9FF-3EE4F58E7F1C}"/>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109371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ACA6AE-3DA2-48DD-95BE-FFE4A1CB55BA}"/>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6B606A2-8678-40AF-B209-198A73BC5A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6C671CC-C6B8-4A67-97AD-D35E4CEB9F64}"/>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586332CF-0F32-44C4-B16D-3BCD35BDCC8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1F1CCD4-9257-4219-97AA-B0A3F67CCD44}"/>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398670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9C65D3-A384-4BC4-BF85-3641F43AB31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18A10BE-7B86-4D05-BB1C-06597F55D31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8E217CE-F375-4F5E-B39E-02B6E8FC3A76}"/>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1E55DAC-CF57-49B3-B134-3FEF768D73B0}"/>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77005543-B0F7-4F2E-921F-2AD344FB46E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98BA337-FCAD-4A23-A329-5514F2E433BE}"/>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334590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8543B7-391C-44A5-941F-57FF468EDB8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AC38892-4B9B-46C0-A4F1-F5F79A79AE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D3059DCA-67CC-44D5-B6EF-861FA094F70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D436ED8-FF61-423E-BE2B-8EDE3E438F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14AE5041-FD1B-40D7-A48A-C80852152A8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9F52DD7-3856-4A0A-AAD7-C9C2DCDA4F46}"/>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8" name="מציין מיקום של כותרת תחתונה 7">
            <a:extLst>
              <a:ext uri="{FF2B5EF4-FFF2-40B4-BE49-F238E27FC236}">
                <a16:creationId xmlns:a16="http://schemas.microsoft.com/office/drawing/2014/main" id="{4B05F113-5810-4F74-9D51-9D140850CB1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6AE7753-4643-4B0A-AC47-D9CAD2E32D45}"/>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261140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44676C-AC88-4E2E-BACE-0AEF75CA8AB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A68D127-B05C-4D24-AD8F-96FE4348C6B7}"/>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4" name="מציין מיקום של כותרת תחתונה 3">
            <a:extLst>
              <a:ext uri="{FF2B5EF4-FFF2-40B4-BE49-F238E27FC236}">
                <a16:creationId xmlns:a16="http://schemas.microsoft.com/office/drawing/2014/main" id="{7D044E3B-C61E-4348-986D-3BB980211F3D}"/>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260FF94-3840-4216-8C72-DE00DA9491E8}"/>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53206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222BDB8-1DA0-4250-BA2E-BBE20297A193}"/>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3" name="מציין מיקום של כותרת תחתונה 2">
            <a:extLst>
              <a:ext uri="{FF2B5EF4-FFF2-40B4-BE49-F238E27FC236}">
                <a16:creationId xmlns:a16="http://schemas.microsoft.com/office/drawing/2014/main" id="{5210C17D-4B6E-4153-834C-5D1A69AF4F8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92FAF79-20C4-4CB9-B89F-AC031814CEFA}"/>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358669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DB62E7-4EEC-4CD5-A4FC-93C71281190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6FDA22E-8273-440B-A90E-9F69FC204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AC63117-5A17-4E95-ACC7-47D07466E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EC75001-2FC6-4959-A0A3-5831AA999BE7}"/>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BC4C5C60-2E1F-4549-AA28-678D2549FB0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86B2D75-F780-4D71-B3C4-B9456C8DF370}"/>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65213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531E7C-581E-4D49-B45F-4153016A48D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50FCF90-8DE0-49AA-AB8A-9F9ECB608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5554230-E421-4415-B54A-6DCD536C3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2B95BD2-3822-4A85-82E5-E84FDC365200}"/>
              </a:ext>
            </a:extLst>
          </p:cNvPr>
          <p:cNvSpPr>
            <a:spLocks noGrp="1"/>
          </p:cNvSpPr>
          <p:nvPr>
            <p:ph type="dt" sz="half" idx="10"/>
          </p:nvPr>
        </p:nvSpPr>
        <p:spPr/>
        <p:txBody>
          <a:bodyPr/>
          <a:lstStyle/>
          <a:p>
            <a:fld id="{3F44BD19-D346-4059-8922-32AD79EAC32B}"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411AF49E-890E-43B5-9B74-D07280A3DE9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5913721-E0B4-46F4-9EE3-6B144CEC5486}"/>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3120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E4AADFF-26DC-4955-9F46-D8939AED3A6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3D5DB67-6746-4FF1-9124-C0BB90F73F9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E190CC5-3791-4463-B150-E1FF01C4C94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F44BD19-D346-4059-8922-32AD79EAC32B}"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D3CEA468-6E0E-4C4E-9C3A-BA72F3AD8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7D2BD7A-3DB9-4007-AF48-D710F0F2C24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29CA9E-D1B2-4C6B-A59A-A72729E9A82B}" type="slidenum">
              <a:rPr lang="he-IL" smtClean="0"/>
              <a:t>‹#›</a:t>
            </a:fld>
            <a:endParaRPr lang="he-IL"/>
          </a:p>
        </p:txBody>
      </p:sp>
    </p:spTree>
    <p:extLst>
      <p:ext uri="{BB962C8B-B14F-4D97-AF65-F5344CB8AC3E}">
        <p14:creationId xmlns:p14="http://schemas.microsoft.com/office/powerpoint/2010/main" val="392196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B8F308E3-9784-4F14-8894-8958185B7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568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8601329-C6B5-43CD-8520-F95B9D29B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540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76C72C6-757F-4850-9646-DBF4F8781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797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2101E80-A85A-405A-A651-8AA3413B6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268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196744B5-4E49-4A71-8EF4-764E7BDB0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518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07F5900-7091-4AAE-9DE4-67B74A4B2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205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C7896B1D-73F2-4A1B-933E-FC31012C5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899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13E66E5-8D50-4909-873E-427DA696B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023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210038F5-23E6-4676-94F4-071E469C5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999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35FA8A84-800D-404A-878A-239D16BB7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460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083CC8F-97E8-489D-9D4D-4DE6B5799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286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18863D7-A474-4486-BD4B-A6AC2B467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972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0527562-3E55-4694-9A32-DFD9DF368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800757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383</Words>
  <Application>Microsoft Office PowerPoint</Application>
  <PresentationFormat>מסך רחב</PresentationFormat>
  <Paragraphs>33</Paragraphs>
  <Slides>13</Slides>
  <Notes>7</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13</vt:i4>
      </vt:variant>
    </vt:vector>
  </HeadingPairs>
  <TitlesOfParts>
    <vt:vector size="17"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מעיין הוניג</dc:creator>
  <cp:lastModifiedBy>מעיין הוניג</cp:lastModifiedBy>
  <cp:revision>3</cp:revision>
  <dcterms:created xsi:type="dcterms:W3CDTF">2021-03-21T07:33:01Z</dcterms:created>
  <dcterms:modified xsi:type="dcterms:W3CDTF">2021-03-21T07:43:38Z</dcterms:modified>
</cp:coreProperties>
</file>